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0" d="100"/>
          <a:sy n="100" d="100"/>
        </p:scale>
        <p:origin x="51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9453C-7240-070D-D0E3-143240698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3714FE-68D4-E7DA-61A8-063F19B66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66A058-7704-C50A-B396-2AC22731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8E8540-4D26-4DF2-6F00-EB0A8A9D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A814C5-500F-00E8-6279-03095AC8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 descr="图形用户界面, 网站&#10;&#10;描述已自动生成">
            <a:extLst>
              <a:ext uri="{FF2B5EF4-FFF2-40B4-BE49-F238E27FC236}">
                <a16:creationId xmlns:a16="http://schemas.microsoft.com/office/drawing/2014/main" id="{49266AA4-009F-5772-EB1E-DAE96B229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D13AE-8A8E-370B-96BA-DD2B8BDC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2B14B7-487E-1FBF-FA6B-9D616764C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57CD9-0C12-24D1-57FB-3007AA21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BCBE66-76AC-C01D-FDDD-348468DA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09FCB4-E50F-163E-054C-8AFD4AD6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47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83B353-C0BD-5A93-AB9E-3745B0B1E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0BFDC5-9AC9-435C-F792-0EFE01E4C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416A35-616F-9FD0-A75D-B7A5B975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6DCF63-5E60-DF6F-D5FB-6A1AC600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0E3CA-8BD1-0660-37B0-7722F015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234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0285-F813-B3FD-F405-ADB00111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AD72AD-57CB-5162-AA18-99347237C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158E0F-23DA-74E9-3CAA-9C76747D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E9C339-1072-51D5-5FC1-9082A56A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7F4E0A-B3FF-6ABE-8198-0A5A834D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 descr="文本&#10;&#10;低可信度描述已自动生成">
            <a:extLst>
              <a:ext uri="{FF2B5EF4-FFF2-40B4-BE49-F238E27FC236}">
                <a16:creationId xmlns:a16="http://schemas.microsoft.com/office/drawing/2014/main" id="{2558AE5E-B527-C554-B8A8-D4BEED145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29AE74CA-03CF-091C-1994-DECD3C142BC9}"/>
              </a:ext>
            </a:extLst>
          </p:cNvPr>
          <p:cNvCxnSpPr/>
          <p:nvPr userDrawn="1"/>
        </p:nvCxnSpPr>
        <p:spPr>
          <a:xfrm>
            <a:off x="584200" y="1629506"/>
            <a:ext cx="10769600" cy="0"/>
          </a:xfrm>
          <a:prstGeom prst="line">
            <a:avLst/>
          </a:prstGeom>
          <a:ln w="19050">
            <a:solidFill>
              <a:srgbClr val="CD24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50495-F19D-5DBB-29A7-7C6EAC19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3667EC-2E65-7F0A-D967-C6A303828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BCABD7-6833-D169-E782-7585D599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D12C04-45B6-A009-B880-5F36E2D7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6F545D-E807-DAD4-589F-9B20B40E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864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1A80E-645A-471D-D687-B61A00E2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E2E55-A49E-1BDA-2E9A-78B39A433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DA32D6-2D39-867C-6A35-2616E426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795CEA-BB1D-2A99-59A2-FA2C2800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B4FB15-DA0B-63E7-EAED-0E115F87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F25E32-2EB6-3012-AC3C-520B6FB8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80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98465-2D55-5A4B-93A7-8768974F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279412-0EF3-F965-64C1-51F565592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4497A3-1DC0-F6E9-1F42-28655E95A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5759A8-B730-65E0-9060-98B11D568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3B5AE4-DC18-AE86-3BA2-70B935C89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DC2040-156E-63D4-076C-97BE5599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B786CD-D4AB-BC20-83BE-5F51EB74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79D727-655E-75B7-6659-82474118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204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2229C-F53F-01A7-F844-54BB3B4D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A8E6F4-B75A-645B-9225-EC01EC11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69C2DB-827C-AF42-CC3D-5BFD4EF9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F7D4B9-6BBA-365E-9490-19EC49AE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297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FCC6A7-FEE0-63D2-1970-E797300C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9C119B-68C4-2417-D3D5-EA009F3B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A0553A-9B37-66AD-8766-F2ED4D9A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16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2CFCE-F1DE-2A92-C219-8B443B20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FED84B-ED42-B9B3-18EC-718843AB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DC151F-FDEC-22F6-E9AA-C7B3804D6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6F26A-173A-E7CE-8116-DC5AE1E2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7889EF-E5EF-D91D-A20D-E25CE9EE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D041D7-3B92-AF20-DA0E-4CB4C008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549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1CDBC3-52C5-6F0E-E2B2-C9F1D031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334EB2-7D56-63D3-11B2-4E2FB3D74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980605-BCA7-102B-FB33-83FEBEE6C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860BE6-EE99-99D9-630D-F0180DD3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82C5B1-8B8C-DD57-8B2C-06BDA298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DFBBF6-601C-A277-10AE-3E83F22D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45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94386D-4EEA-E01E-DC38-0958B28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282DA6-F85C-388D-3097-7B4B2363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54CAEB-DAFA-E186-A542-14021EB50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17BC-E605-D042-B697-C97FB2B0D656}" type="datetimeFigureOut">
              <a:rPr kumimoji="1" lang="zh-CN" altLang="en-US" smtClean="0"/>
              <a:t>2023/5/3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B3ECE2-6E05-70B5-176C-4C2CAC454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D126C-ADC6-501B-1937-7D041A187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46EB-67C2-D34F-9509-88D78C7775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144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AD7D1C5A-B859-E5A7-E4DA-49D9856E3CE5}"/>
              </a:ext>
            </a:extLst>
          </p:cNvPr>
          <p:cNvSpPr txBox="1"/>
          <p:nvPr/>
        </p:nvSpPr>
        <p:spPr>
          <a:xfrm>
            <a:off x="3657601" y="4887738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D242C"/>
                </a:solidFill>
                <a:latin typeface="Arial"/>
                <a:cs typeface="Arial"/>
              </a:rPr>
              <a:t>CSHP-EA4HP-SH</a:t>
            </a:r>
            <a:r>
              <a:rPr lang="zh-CN" altLang="en-US" sz="2400" b="1" dirty="0">
                <a:solidFill>
                  <a:srgbClr val="CD242C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D242C"/>
                </a:solidFill>
                <a:latin typeface="Arial"/>
                <a:cs typeface="Arial"/>
              </a:rPr>
              <a:t>202</a:t>
            </a:r>
            <a:r>
              <a:rPr lang="en-US" altLang="zh-CN" sz="2400" b="1" dirty="0">
                <a:solidFill>
                  <a:srgbClr val="CD242C"/>
                </a:solidFill>
                <a:latin typeface="Arial"/>
                <a:cs typeface="Arial"/>
              </a:rPr>
              <a:t>4</a:t>
            </a:r>
            <a:r>
              <a:rPr lang="en-US" sz="2400" b="1" dirty="0">
                <a:solidFill>
                  <a:srgbClr val="CD242C"/>
                </a:solidFill>
                <a:latin typeface="Arial"/>
                <a:cs typeface="Arial"/>
              </a:rPr>
              <a:t>-XX (update to your </a:t>
            </a:r>
            <a:r>
              <a:rPr lang="en-US" altLang="zh-CN" sz="2400" b="1" dirty="0">
                <a:solidFill>
                  <a:srgbClr val="CD242C"/>
                </a:solidFill>
                <a:latin typeface="Arial"/>
                <a:cs typeface="Arial"/>
              </a:rPr>
              <a:t>case</a:t>
            </a:r>
            <a:r>
              <a:rPr lang="en-US" sz="2400" b="1" dirty="0">
                <a:solidFill>
                  <a:srgbClr val="CD242C"/>
                </a:solidFill>
                <a:latin typeface="Arial"/>
                <a:cs typeface="Arial"/>
              </a:rPr>
              <a:t> number) </a:t>
            </a:r>
          </a:p>
          <a:p>
            <a:r>
              <a:rPr lang="en-US" sz="2400" b="1" dirty="0">
                <a:solidFill>
                  <a:srgbClr val="CD242C"/>
                </a:solidFill>
                <a:latin typeface="Arial"/>
                <a:cs typeface="Arial"/>
              </a:rPr>
              <a:t>CASE TITLE</a:t>
            </a:r>
            <a:endParaRPr lang="en-US" sz="2400" dirty="0">
              <a:solidFill>
                <a:srgbClr val="CD242C"/>
              </a:solidFill>
              <a:latin typeface="Arial"/>
              <a:cs typeface="Arial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69B15BD7-25F9-E222-6524-BDD2A0A56161}"/>
              </a:ext>
            </a:extLst>
          </p:cNvPr>
          <p:cNvSpPr txBox="1"/>
          <p:nvPr/>
        </p:nvSpPr>
        <p:spPr>
          <a:xfrm>
            <a:off x="3657601" y="5923767"/>
            <a:ext cx="859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Authors &amp; Affiliations</a:t>
            </a:r>
          </a:p>
        </p:txBody>
      </p:sp>
    </p:spTree>
    <p:extLst>
      <p:ext uri="{BB962C8B-B14F-4D97-AF65-F5344CB8AC3E}">
        <p14:creationId xmlns:p14="http://schemas.microsoft.com/office/powerpoint/2010/main" val="14499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6A2D53-C071-40EB-3E52-40B6D24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Diagnosis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6D56921C-EA28-9E8A-AB37-3369C18EF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842D47-42D9-9467-C2CC-70F9A4160AEA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86285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6A2D53-C071-40EB-3E52-40B6D24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Feature(s) of Submitted Case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6D56921C-EA28-9E8A-AB37-3369C18EF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 quote the reference if your case has published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842D47-42D9-9467-C2CC-70F9A4160AEA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240337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C6F6584-AD5C-CBA9-FCAD-9EB4B8FA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Information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75AE1F35-52AA-BBD6-9F39-9C90DD7B7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79E79539-48DF-DE96-2826-A427541FBBD6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177669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C5F878-2878-738B-D7F2-E920A884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 Fixation Details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5A3C4319-C8DA-2F2A-8240-D341F3519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31B8203-A0EA-C21F-B365-2E07C2F99DA8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20325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21CE515-018A-7BB0-7EAD-817577F9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Clinical Image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170A92F3-3AC4-0CA9-B87E-F384373D8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A42864-4DEB-D3F4-EE6C-B8895B596F01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143517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6A2D53-C071-40EB-3E52-40B6D24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Immunophenotyping by Immunohistochemistry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6D56921C-EA28-9E8A-AB37-3369C18EF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842D47-42D9-9467-C2CC-70F9A4160AEA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71980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6A2D53-C071-40EB-3E52-40B6D24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Cytometry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6D56921C-EA28-9E8A-AB37-3369C18EF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842D47-42D9-9467-C2CC-70F9A4160AEA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79643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6A2D53-C071-40EB-3E52-40B6D24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Stains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6D56921C-EA28-9E8A-AB37-3369C18EF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842D47-42D9-9467-C2CC-70F9A4160AEA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425547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6A2D53-C071-40EB-3E52-40B6D24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Cytogenetics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6D56921C-EA28-9E8A-AB37-3369C18EF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842D47-42D9-9467-C2CC-70F9A4160AEA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419639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6A2D53-C071-40EB-3E52-40B6D24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0" y="888414"/>
            <a:ext cx="109728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B3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Analysis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6D56921C-EA28-9E8A-AB37-3369C18EF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5877"/>
            <a:ext cx="5384800" cy="4525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here (include any relevant images)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842D47-42D9-9467-C2CC-70F9A4160AEA}"/>
              </a:ext>
            </a:extLst>
          </p:cNvPr>
          <p:cNvSpPr txBox="1">
            <a:spLocks/>
          </p:cNvSpPr>
          <p:nvPr/>
        </p:nvSpPr>
        <p:spPr>
          <a:xfrm>
            <a:off x="6197602" y="1925877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2225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152</Words>
  <Application>Microsoft Office PowerPoint</Application>
  <PresentationFormat>宽屏</PresentationFormat>
  <Paragraphs>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Clinical Information</vt:lpstr>
      <vt:lpstr>Biopsy Fixation Details</vt:lpstr>
      <vt:lpstr>Description of Clinical Image</vt:lpstr>
      <vt:lpstr>Immunophenotyping by Immunohistochemistry</vt:lpstr>
      <vt:lpstr>Flow Cytometry</vt:lpstr>
      <vt:lpstr>Special Stains</vt:lpstr>
      <vt:lpstr>Cytogenetics</vt:lpstr>
      <vt:lpstr>Molecular Analysis</vt:lpstr>
      <vt:lpstr>Proposed Diagnosis</vt:lpstr>
      <vt:lpstr>Interesting Feature(s) of Submitted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建锋</dc:creator>
  <cp:lastModifiedBy>Wang z</cp:lastModifiedBy>
  <cp:revision>4</cp:revision>
  <dcterms:created xsi:type="dcterms:W3CDTF">2023-04-27T07:34:02Z</dcterms:created>
  <dcterms:modified xsi:type="dcterms:W3CDTF">2023-05-03T14:18:45Z</dcterms:modified>
</cp:coreProperties>
</file>